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91"/>
  </p:notesMasterIdLst>
  <p:handoutMasterIdLst>
    <p:handoutMasterId r:id="rId92"/>
  </p:handoutMasterIdLst>
  <p:sldIdLst>
    <p:sldId id="399" r:id="rId2"/>
    <p:sldId id="257" r:id="rId3"/>
    <p:sldId id="258" r:id="rId4"/>
    <p:sldId id="259" r:id="rId5"/>
    <p:sldId id="400" r:id="rId6"/>
    <p:sldId id="387" r:id="rId7"/>
    <p:sldId id="261" r:id="rId8"/>
    <p:sldId id="262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401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402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305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403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404" r:id="rId9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8"/>
    <p:restoredTop sz="91382"/>
  </p:normalViewPr>
  <p:slideViewPr>
    <p:cSldViewPr snapToGrid="0" snapToObjects="1">
      <p:cViewPr varScale="1">
        <p:scale>
          <a:sx n="106" d="100"/>
          <a:sy n="106" d="100"/>
        </p:scale>
        <p:origin x="1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F93D-54DE-764E-9FE2-539FB1F5AA35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42DA-0829-4548-92F7-39A8C819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1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4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416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0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ci.bootcampcontent.com/UCI-Coding-Bootcamp/UCIRV201804FSF5-FT-Class-Repository-FSF-F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ootcampspot-v2.com/" TargetMode="External"/><Relationship Id="rId4" Type="http://schemas.openxmlformats.org/officeDocument/2006/relationships/hyperlink" Target="https://github.com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uci.bootcampcontent.com/UCI-Coding-Bootcamp/UCIRV201804FSF5-FT-Class-Repository-FSF-FT" TargetMode="Externa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596910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Code School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Check-Up Session</a:t>
            </a:r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How’s it going?</a:t>
            </a:r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After 1 week of Bootcamp, how are you holding up?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What feedback do you have so far? 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</p:spTree>
    <p:extLst>
      <p:ext uri="{BB962C8B-B14F-4D97-AF65-F5344CB8AC3E}">
        <p14:creationId xmlns:p14="http://schemas.microsoft.com/office/powerpoint/2010/main" val="13019087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Pushing and Pulling to GitHub</a:t>
            </a:r>
          </a:p>
        </p:txBody>
      </p:sp>
      <p:sp>
        <p:nvSpPr>
          <p:cNvPr id="157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20" y="12308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59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269160" y="122328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0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44049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5407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35080" y="855360"/>
            <a:ext cx="1511280" cy="15112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 rot="5400000">
            <a:off x="1596600" y="2007360"/>
            <a:ext cx="87300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420640" y="8676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165" name="CustomShape 5"/>
          <p:cNvSpPr/>
          <p:nvPr/>
        </p:nvSpPr>
        <p:spPr>
          <a:xfrm>
            <a:off x="3540240" y="86508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166" name="CustomShape 6"/>
          <p:cNvSpPr/>
          <p:nvPr/>
        </p:nvSpPr>
        <p:spPr>
          <a:xfrm>
            <a:off x="462096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167" name="CustomShape 7"/>
          <p:cNvSpPr/>
          <p:nvPr/>
        </p:nvSpPr>
        <p:spPr>
          <a:xfrm>
            <a:off x="587628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168" name="CustomShape 8"/>
          <p:cNvSpPr/>
          <p:nvPr/>
        </p:nvSpPr>
        <p:spPr>
          <a:xfrm flipV="1">
            <a:off x="1492200" y="2104200"/>
            <a:ext cx="2217240" cy="123768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1567440" y="254628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0" name="CustomShape 10"/>
          <p:cNvSpPr/>
          <p:nvPr/>
        </p:nvSpPr>
        <p:spPr>
          <a:xfrm>
            <a:off x="2592720" y="296208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1" name="CustomShape 11"/>
          <p:cNvSpPr/>
          <p:nvPr/>
        </p:nvSpPr>
        <p:spPr>
          <a:xfrm rot="5400000">
            <a:off x="843480" y="27489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2"/>
          <p:cNvSpPr/>
          <p:nvPr/>
        </p:nvSpPr>
        <p:spPr>
          <a:xfrm flipV="1">
            <a:off x="1563840" y="2086560"/>
            <a:ext cx="3151800" cy="2602080"/>
          </a:xfrm>
          <a:prstGeom prst="bentConnector3">
            <a:avLst>
              <a:gd name="adj1" fmla="val 100361"/>
            </a:avLst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3"/>
          <p:cNvSpPr/>
          <p:nvPr/>
        </p:nvSpPr>
        <p:spPr>
          <a:xfrm>
            <a:off x="3747240" y="481824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4" name="CustomShape 14"/>
          <p:cNvSpPr/>
          <p:nvPr/>
        </p:nvSpPr>
        <p:spPr>
          <a:xfrm>
            <a:off x="156744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5" name="CustomShape 15"/>
          <p:cNvSpPr/>
          <p:nvPr/>
        </p:nvSpPr>
        <p:spPr>
          <a:xfrm rot="10800000" flipV="1">
            <a:off x="5159880" y="5694480"/>
            <a:ext cx="3653640" cy="3479040"/>
          </a:xfrm>
          <a:prstGeom prst="bentConnector3">
            <a:avLst>
              <a:gd name="adj1" fmla="val -398"/>
            </a:avLst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6"/>
          <p:cNvSpPr/>
          <p:nvPr/>
        </p:nvSpPr>
        <p:spPr>
          <a:xfrm>
            <a:off x="4140720" y="532584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7" name="CustomShape 17"/>
          <p:cNvSpPr/>
          <p:nvPr/>
        </p:nvSpPr>
        <p:spPr>
          <a:xfrm flipV="1">
            <a:off x="1563840" y="2102040"/>
            <a:ext cx="4416840" cy="393480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8"/>
          <p:cNvSpPr/>
          <p:nvPr/>
        </p:nvSpPr>
        <p:spPr>
          <a:xfrm>
            <a:off x="4866480" y="574452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9" name="CustomShape 19"/>
          <p:cNvSpPr/>
          <p:nvPr/>
        </p:nvSpPr>
        <p:spPr>
          <a:xfrm>
            <a:off x="6576840" y="1442880"/>
            <a:ext cx="1436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GitHub Branch</a:t>
            </a:r>
          </a:p>
        </p:txBody>
      </p:sp>
      <p:pic>
        <p:nvPicPr>
          <p:cNvPr id="18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218520" y="2605320"/>
            <a:ext cx="1271160" cy="1052640"/>
          </a:xfrm>
          <a:prstGeom prst="rect">
            <a:avLst/>
          </a:prstGeom>
          <a:ln>
            <a:noFill/>
          </a:ln>
        </p:spPr>
      </p:pic>
      <p:pic>
        <p:nvPicPr>
          <p:cNvPr id="18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453960" y="3793680"/>
            <a:ext cx="904320" cy="1109520"/>
          </a:xfrm>
          <a:prstGeom prst="rect">
            <a:avLst/>
          </a:prstGeom>
          <a:ln>
            <a:noFill/>
          </a:ln>
        </p:spPr>
      </p:pic>
      <p:pic>
        <p:nvPicPr>
          <p:cNvPr id="182" name="Picture 57"/>
          <p:cNvPicPr/>
          <p:nvPr/>
        </p:nvPicPr>
        <p:blipFill>
          <a:blip r:embed="rId6"/>
          <a:srcRect l="31594" r="27624"/>
          <a:stretch>
            <a:fillRect/>
          </a:stretch>
        </p:blipFill>
        <p:spPr>
          <a:xfrm>
            <a:off x="441000" y="5134680"/>
            <a:ext cx="897480" cy="1119240"/>
          </a:xfrm>
          <a:prstGeom prst="rect">
            <a:avLst/>
          </a:prstGeom>
          <a:ln>
            <a:noFill/>
          </a:ln>
        </p:spPr>
      </p:pic>
      <p:sp>
        <p:nvSpPr>
          <p:cNvPr id="183" name="CustomShape 20"/>
          <p:cNvSpPr/>
          <p:nvPr/>
        </p:nvSpPr>
        <p:spPr>
          <a:xfrm rot="5400000">
            <a:off x="2201400" y="27723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1"/>
          <p:cNvSpPr/>
          <p:nvPr/>
        </p:nvSpPr>
        <p:spPr>
          <a:xfrm>
            <a:off x="292536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pic>
        <p:nvPicPr>
          <p:cNvPr id="1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Seriously, mind-blown.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Take</a:t>
            </a:r>
          </a:p>
        </p:txBody>
      </p:sp>
    </p:spTree>
    <p:extLst>
      <p:ext uri="{BB962C8B-B14F-4D97-AF65-F5344CB8AC3E}">
        <p14:creationId xmlns:p14="http://schemas.microsoft.com/office/powerpoint/2010/main" val="2577975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Chrome Developer 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Things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3343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(30 mins)</a:t>
            </a:r>
          </a:p>
        </p:txBody>
      </p:sp>
    </p:spTree>
    <p:extLst>
      <p:ext uri="{BB962C8B-B14F-4D97-AF65-F5344CB8AC3E}">
        <p14:creationId xmlns:p14="http://schemas.microsoft.com/office/powerpoint/2010/main" val="132816818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3-Pseudoclass) 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indent="0">
              <a:lnSpc>
                <a:spcPct val="100000"/>
              </a:lnSpc>
              <a:buFont typeface="Arial" panose="02080604020202020204" charset="0"/>
              <a:buNone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Homework Link: 
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  <a:hlinkClick r:id="rId3"/>
              </a:rPr>
              <a:t>https://uci.bootcampcontent.com/UCI-Coding-Bootcamp/UCIRV201804FSF5-FT-Class-Repository-FSF-FT</a:t>
            </a: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  <a:hlinkClick r:id="rId4"/>
              </a:rPr>
              <a:t>https://github.com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dirty="0">
                <a:hlinkClick r:id="rId5"/>
              </a:rPr>
              <a:t>https://www.bootcampspot-v2.com/</a:t>
            </a:r>
            <a:endParaRPr lang="en-US"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 panose="02080604020202020204" charset="0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! </a:t>
            </a:r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Submit whatever you have! Don’t get a 0.</a:t>
            </a:r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(Even if you don’t like what you’ve made.)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Slides):
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  <a:hlinkClick r:id="rId2"/>
              </a:rPr>
              <a:t>https://uci.bootcampcontent.com/UCI-Coding-Bootcamp/UCIRV201804FSF5-FT-Class-Repository-FSF-FT</a:t>
            </a: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  <a:hlinkClick r:id="rId2"/>
              </a:rPr>
              <a:t>https://uci.bootcampcontent.com</a:t>
            </a:r>
            <a:r>
              <a:rPr lang="en-US" sz="2200">
                <a:solidFill>
                  <a:srgbClr val="000000"/>
                </a:solidFill>
                <a:latin typeface="Arial" panose="02080604020202020204" charset="0"/>
                <a:hlinkClick r:id="rId2"/>
              </a:rPr>
              <a:t>/UCI-Coding-Bootcamp/UCIRV201804FSF5-FT-Class-Repository-FSF-FT</a:t>
            </a:r>
            <a:endParaRPr lang="en-US" sz="220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5-BootstrapDemo) </a:t>
            </a: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3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2479</Words>
  <Application>Microsoft Macintosh PowerPoint</Application>
  <PresentationFormat>On-screen Show (4:3)</PresentationFormat>
  <Paragraphs>464</Paragraphs>
  <Slides>89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Calibri Light</vt:lpstr>
      <vt:lpstr>DejaVu Sans</vt:lpstr>
      <vt:lpstr>Roboto</vt:lpstr>
      <vt:lpstr>Times New Roman</vt:lpstr>
      <vt:lpstr>2_Unbranded</vt:lpstr>
      <vt:lpstr>Going Live</vt:lpstr>
      <vt:lpstr>PowerPoint Presentation</vt:lpstr>
      <vt:lpstr>PowerPoint Presentation</vt:lpstr>
      <vt:lpstr>PowerPoint Presentation</vt:lpstr>
      <vt:lpstr>A Few Admin Things…</vt:lpstr>
      <vt:lpstr>Homework is Due!</vt:lpstr>
      <vt:lpstr>PowerPoint Presentation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Lunch (30 mins)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Questions?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John Taylor Blanche</cp:lastModifiedBy>
  <cp:revision>1493</cp:revision>
  <cp:lastPrinted>2017-05-13T15:50:04Z</cp:lastPrinted>
  <dcterms:created xsi:type="dcterms:W3CDTF">2017-05-13T15:50:04Z</dcterms:created>
  <dcterms:modified xsi:type="dcterms:W3CDTF">2018-05-07T16:26:03Z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